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1889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01</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20-дан </a:t>
            </a:r>
            <a:r>
              <a:rPr lang="kk-KZ" sz="1200" b="1" dirty="0" smtClean="0">
                <a:solidFill>
                  <a:prstClr val="black"/>
                </a:solidFill>
                <a:latin typeface="Times New Roman" panose="02020603050405020304" pitchFamily="18" charset="0"/>
                <a:cs typeface="Times New Roman" panose="02020603050405020304" pitchFamily="18" charset="0"/>
              </a:rPr>
              <a:t>02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15-17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мамыр сағ. 08-ге дейін </a:t>
            </a: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 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7094919"/>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жыл</a:t>
            </a:r>
            <a:r>
              <a:rPr lang="kk-KZ" altLang="ru-RU" sz="1200" b="1" smtClean="0">
                <a:latin typeface="Times New Roman" panose="02020603050405020304" pitchFamily="18" charset="0"/>
                <a:cs typeface="Times New Roman" panose="02020603050405020304" pitchFamily="18" charset="0"/>
              </a:rPr>
              <a:t> </a:t>
            </a:r>
            <a:r>
              <a:rPr lang="kk-KZ" altLang="ru-RU" sz="1200" b="1">
                <a:solidFill>
                  <a:prstClr val="black"/>
                </a:solidFill>
                <a:latin typeface="Times New Roman" panose="02020603050405020304" pitchFamily="18" charset="0"/>
                <a:cs typeface="Times New Roman" panose="02020603050405020304" pitchFamily="18" charset="0"/>
              </a:rPr>
              <a:t> 01 мамыр</a:t>
            </a:r>
          </a:p>
          <a:p>
            <a:pPr lvl="0" algn="ctr"/>
            <a:r>
              <a:rPr lang="ru-RU" altLang="ru-RU" sz="1200" b="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31413</TotalTime>
  <Words>558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5700</cp:revision>
  <cp:lastPrinted>2021-07-01T07:38:07Z</cp:lastPrinted>
  <dcterms:created xsi:type="dcterms:W3CDTF">2018-03-27T06:03:00Z</dcterms:created>
  <dcterms:modified xsi:type="dcterms:W3CDTF">2026-05-01T07:33:26Z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